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0" r:id="rId26"/>
    <p:sldId id="279" r:id="rId27"/>
    <p:sldId id="287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571" autoAdjust="0"/>
    <p:restoredTop sz="99058" autoAdjust="0"/>
  </p:normalViewPr>
  <p:slideViewPr>
    <p:cSldViewPr>
      <p:cViewPr varScale="1">
        <p:scale>
          <a:sx n="116" d="100"/>
          <a:sy n="116" d="100"/>
        </p:scale>
        <p:origin x="-120" y="-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0302D-3146-4EEE-9E6A-FE8B46DF437D}" type="datetimeFigureOut">
              <a:rPr lang="ko-KR" altLang="en-US" smtClean="0"/>
              <a:t>2018-03-31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11B26-7129-427E-90B8-08FAFD298E2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이미지 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52"/>
            <a:ext cx="9144000" cy="64061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784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이미지 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6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094" y="6257836"/>
            <a:ext cx="81227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스미싱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Smishing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SMS</a:t>
            </a:r>
            <a:r>
              <a:rPr lang="ko-KR" altLang="en-US" sz="1100" dirty="0" err="1"/>
              <a:t>와피싱</a:t>
            </a:r>
            <a:r>
              <a:rPr lang="en-US" altLang="ko-KR" sz="1100" dirty="0"/>
              <a:t>(Phishing)</a:t>
            </a:r>
            <a:r>
              <a:rPr lang="ko-KR" altLang="en-US" sz="1100" dirty="0" err="1"/>
              <a:t>의합성어로스마트폰이용자들에게</a:t>
            </a:r>
            <a:r>
              <a:rPr lang="en-US" altLang="ko-KR" sz="1100" dirty="0"/>
              <a:t>URL</a:t>
            </a:r>
            <a:r>
              <a:rPr lang="ko-KR" altLang="en-US" sz="1100" dirty="0" err="1"/>
              <a:t>이포함된</a:t>
            </a:r>
            <a:r>
              <a:rPr lang="en-US" altLang="ko-KR" sz="1100" dirty="0"/>
              <a:t>SMS</a:t>
            </a:r>
            <a:r>
              <a:rPr lang="ko-KR" altLang="en-US" sz="1100" dirty="0" err="1" smtClean="0"/>
              <a:t>를전송하여악성앱설치를유도한후스마트폰을통제하여</a:t>
            </a:r>
            <a:endParaRPr lang="en-US" altLang="ko-KR" sz="1100" dirty="0" smtClean="0"/>
          </a:p>
          <a:p>
            <a:r>
              <a:rPr lang="ko-KR" altLang="en-US" sz="1100" dirty="0" err="1" smtClean="0"/>
              <a:t>개인정보유출및금전적인피해를가하는해킹기법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814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013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307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이미지 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697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802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482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392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04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491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153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731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90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602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995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4397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736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이미지 0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0336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255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691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455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4734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2956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65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74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993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517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704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057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050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582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이미지 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933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이미지 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31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15</Words>
  <Application>Microsoft Office PowerPoint</Application>
  <PresentationFormat>화면 슬라이드 쇼(4:3)</PresentationFormat>
  <Paragraphs>3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garo</dc:creator>
  <cp:lastModifiedBy>garo</cp:lastModifiedBy>
  <cp:revision>15</cp:revision>
  <dcterms:created xsi:type="dcterms:W3CDTF">2018-03-31T08:30:50Z</dcterms:created>
  <dcterms:modified xsi:type="dcterms:W3CDTF">2018-04-01T01:49:02Z</dcterms:modified>
</cp:coreProperties>
</file>